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4" d="100"/>
          <a:sy n="64" d="100"/>
        </p:scale>
        <p:origin x="64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ne, Stefanie" userId="4a8c6c9c-e558-4387-bb26-bde8015993b6" providerId="ADAL" clId="{72B67170-BACD-4FFD-AB9D-988E8B46011F}"/>
    <pc:docChg chg="undo redo custSel addSld delSld modSld">
      <pc:chgData name="Lane, Stefanie" userId="4a8c6c9c-e558-4387-bb26-bde8015993b6" providerId="ADAL" clId="{72B67170-BACD-4FFD-AB9D-988E8B46011F}" dt="2022-10-27T23:43:48.753" v="344" actId="2696"/>
      <pc:docMkLst>
        <pc:docMk/>
      </pc:docMkLst>
      <pc:sldChg chg="modSp">
        <pc:chgData name="Lane, Stefanie" userId="4a8c6c9c-e558-4387-bb26-bde8015993b6" providerId="ADAL" clId="{72B67170-BACD-4FFD-AB9D-988E8B46011F}" dt="2022-10-13T22:08:02.546" v="0" actId="732"/>
        <pc:sldMkLst>
          <pc:docMk/>
          <pc:sldMk cId="2772407880" sldId="256"/>
        </pc:sldMkLst>
        <pc:picChg chg="mod modCrop">
          <ac:chgData name="Lane, Stefanie" userId="4a8c6c9c-e558-4387-bb26-bde8015993b6" providerId="ADAL" clId="{72B67170-BACD-4FFD-AB9D-988E8B46011F}" dt="2022-10-13T22:08:02.546" v="0" actId="732"/>
          <ac:picMkLst>
            <pc:docMk/>
            <pc:sldMk cId="2772407880" sldId="256"/>
            <ac:picMk id="13" creationId="{DFCA2466-E6A2-49D6-BB21-32C95679876F}"/>
          </ac:picMkLst>
        </pc:picChg>
      </pc:sldChg>
      <pc:sldChg chg="addSp delSp modSp">
        <pc:chgData name="Lane, Stefanie" userId="4a8c6c9c-e558-4387-bb26-bde8015993b6" providerId="ADAL" clId="{72B67170-BACD-4FFD-AB9D-988E8B46011F}" dt="2022-10-13T22:46:08.387" v="36" actId="164"/>
        <pc:sldMkLst>
          <pc:docMk/>
          <pc:sldMk cId="3936456315" sldId="257"/>
        </pc:sldMkLst>
        <pc:grpChg chg="add mod topLvl">
          <ac:chgData name="Lane, Stefanie" userId="4a8c6c9c-e558-4387-bb26-bde8015993b6" providerId="ADAL" clId="{72B67170-BACD-4FFD-AB9D-988E8B46011F}" dt="2022-10-13T22:42:45.809" v="31" actId="164"/>
          <ac:grpSpMkLst>
            <pc:docMk/>
            <pc:sldMk cId="3936456315" sldId="257"/>
            <ac:grpSpMk id="11" creationId="{E450F716-84BB-4D30-AE7C-F08995AF32BC}"/>
          </ac:grpSpMkLst>
        </pc:grpChg>
        <pc:grpChg chg="add del mod">
          <ac:chgData name="Lane, Stefanie" userId="4a8c6c9c-e558-4387-bb26-bde8015993b6" providerId="ADAL" clId="{72B67170-BACD-4FFD-AB9D-988E8B46011F}" dt="2022-10-13T22:39:15.677" v="15" actId="165"/>
          <ac:grpSpMkLst>
            <pc:docMk/>
            <pc:sldMk cId="3936456315" sldId="257"/>
            <ac:grpSpMk id="12" creationId="{FBCF1041-DA3B-4D14-AF10-75E95696C7F1}"/>
          </ac:grpSpMkLst>
        </pc:grpChg>
        <pc:grpChg chg="add del mod topLvl">
          <ac:chgData name="Lane, Stefanie" userId="4a8c6c9c-e558-4387-bb26-bde8015993b6" providerId="ADAL" clId="{72B67170-BACD-4FFD-AB9D-988E8B46011F}" dt="2022-10-13T22:42:38.969" v="29" actId="478"/>
          <ac:grpSpMkLst>
            <pc:docMk/>
            <pc:sldMk cId="3936456315" sldId="257"/>
            <ac:grpSpMk id="13" creationId="{7BB0C98F-B531-4565-A545-F56FC4E21D29}"/>
          </ac:grpSpMkLst>
        </pc:grpChg>
        <pc:grpChg chg="add del mod">
          <ac:chgData name="Lane, Stefanie" userId="4a8c6c9c-e558-4387-bb26-bde8015993b6" providerId="ADAL" clId="{72B67170-BACD-4FFD-AB9D-988E8B46011F}" dt="2022-10-13T22:42:09.989" v="21" actId="478"/>
          <ac:grpSpMkLst>
            <pc:docMk/>
            <pc:sldMk cId="3936456315" sldId="257"/>
            <ac:grpSpMk id="14" creationId="{275C6D8B-3347-4345-B7B4-614FE0B9830C}"/>
          </ac:grpSpMkLst>
        </pc:grpChg>
        <pc:grpChg chg="add mod">
          <ac:chgData name="Lane, Stefanie" userId="4a8c6c9c-e558-4387-bb26-bde8015993b6" providerId="ADAL" clId="{72B67170-BACD-4FFD-AB9D-988E8B46011F}" dt="2022-10-13T22:46:08.387" v="36" actId="164"/>
          <ac:grpSpMkLst>
            <pc:docMk/>
            <pc:sldMk cId="3936456315" sldId="257"/>
            <ac:grpSpMk id="19" creationId="{88EF54A7-D39B-4FA9-A03B-62F0E53C73D2}"/>
          </ac:grpSpMkLst>
        </pc:grpChg>
        <pc:grpChg chg="add mod">
          <ac:chgData name="Lane, Stefanie" userId="4a8c6c9c-e558-4387-bb26-bde8015993b6" providerId="ADAL" clId="{72B67170-BACD-4FFD-AB9D-988E8B46011F}" dt="2022-10-13T22:46:08.387" v="36" actId="164"/>
          <ac:grpSpMkLst>
            <pc:docMk/>
            <pc:sldMk cId="3936456315" sldId="257"/>
            <ac:grpSpMk id="22" creationId="{C4D03090-C9F4-48F1-B13B-71175757D5F2}"/>
          </ac:grpSpMkLst>
        </pc:grpChg>
        <pc:picChg chg="add del mod topLvl modCrop">
          <ac:chgData name="Lane, Stefanie" userId="4a8c6c9c-e558-4387-bb26-bde8015993b6" providerId="ADAL" clId="{72B67170-BACD-4FFD-AB9D-988E8B46011F}" dt="2022-10-13T22:42:09.989" v="21" actId="478"/>
          <ac:picMkLst>
            <pc:docMk/>
            <pc:sldMk cId="3936456315" sldId="257"/>
            <ac:picMk id="7" creationId="{1C5D49FF-FC30-4758-93C8-2C8367DA21C4}"/>
          </ac:picMkLst>
        </pc:picChg>
        <pc:picChg chg="add del mod topLvl modCrop">
          <ac:chgData name="Lane, Stefanie" userId="4a8c6c9c-e558-4387-bb26-bde8015993b6" providerId="ADAL" clId="{72B67170-BACD-4FFD-AB9D-988E8B46011F}" dt="2022-10-13T22:42:38.969" v="29" actId="478"/>
          <ac:picMkLst>
            <pc:docMk/>
            <pc:sldMk cId="3936456315" sldId="257"/>
            <ac:picMk id="8" creationId="{E240B32D-FF59-4B0F-B0E6-2E9446B5095E}"/>
          </ac:picMkLst>
        </pc:picChg>
        <pc:picChg chg="add mod">
          <ac:chgData name="Lane, Stefanie" userId="4a8c6c9c-e558-4387-bb26-bde8015993b6" providerId="ADAL" clId="{72B67170-BACD-4FFD-AB9D-988E8B46011F}" dt="2022-10-13T22:38:45.657" v="10" actId="164"/>
          <ac:picMkLst>
            <pc:docMk/>
            <pc:sldMk cId="3936456315" sldId="257"/>
            <ac:picMk id="9" creationId="{B719A5FA-3CC8-4B99-A9FF-ADE13C4D96EF}"/>
          </ac:picMkLst>
        </pc:picChg>
        <pc:picChg chg="add mod">
          <ac:chgData name="Lane, Stefanie" userId="4a8c6c9c-e558-4387-bb26-bde8015993b6" providerId="ADAL" clId="{72B67170-BACD-4FFD-AB9D-988E8B46011F}" dt="2022-10-13T22:38:51.227" v="13" actId="1037"/>
          <ac:picMkLst>
            <pc:docMk/>
            <pc:sldMk cId="3936456315" sldId="257"/>
            <ac:picMk id="10" creationId="{1FBB2F80-B95B-4ED8-8321-00F890F4DC04}"/>
          </ac:picMkLst>
        </pc:picChg>
        <pc:picChg chg="add mod modCrop">
          <ac:chgData name="Lane, Stefanie" userId="4a8c6c9c-e558-4387-bb26-bde8015993b6" providerId="ADAL" clId="{72B67170-BACD-4FFD-AB9D-988E8B46011F}" dt="2022-10-13T22:42:45.809" v="31" actId="164"/>
          <ac:picMkLst>
            <pc:docMk/>
            <pc:sldMk cId="3936456315" sldId="257"/>
            <ac:picMk id="16" creationId="{1F011A55-6D79-4BCD-BECA-7EDD3F66FA09}"/>
          </ac:picMkLst>
        </pc:picChg>
        <pc:picChg chg="add mod modCrop">
          <ac:chgData name="Lane, Stefanie" userId="4a8c6c9c-e558-4387-bb26-bde8015993b6" providerId="ADAL" clId="{72B67170-BACD-4FFD-AB9D-988E8B46011F}" dt="2022-10-13T22:42:45.809" v="31" actId="164"/>
          <ac:picMkLst>
            <pc:docMk/>
            <pc:sldMk cId="3936456315" sldId="257"/>
            <ac:picMk id="18" creationId="{3298D42F-391D-457D-A311-EDD2943477CC}"/>
          </ac:picMkLst>
        </pc:picChg>
        <pc:picChg chg="add mod modCrop">
          <ac:chgData name="Lane, Stefanie" userId="4a8c6c9c-e558-4387-bb26-bde8015993b6" providerId="ADAL" clId="{72B67170-BACD-4FFD-AB9D-988E8B46011F}" dt="2022-10-13T22:46:08.387" v="36" actId="164"/>
          <ac:picMkLst>
            <pc:docMk/>
            <pc:sldMk cId="3936456315" sldId="257"/>
            <ac:picMk id="21" creationId="{9F1E5CF5-98DA-4D1C-9B65-F228E0B81896}"/>
          </ac:picMkLst>
        </pc:picChg>
      </pc:sldChg>
      <pc:sldChg chg="addSp delSp modSp add">
        <pc:chgData name="Lane, Stefanie" userId="4a8c6c9c-e558-4387-bb26-bde8015993b6" providerId="ADAL" clId="{72B67170-BACD-4FFD-AB9D-988E8B46011F}" dt="2022-10-24T19:45:33.632" v="159" actId="164"/>
        <pc:sldMkLst>
          <pc:docMk/>
          <pc:sldMk cId="558040595" sldId="259"/>
        </pc:sldMkLst>
        <pc:spChg chg="add mod">
          <ac:chgData name="Lane, Stefanie" userId="4a8c6c9c-e558-4387-bb26-bde8015993b6" providerId="ADAL" clId="{72B67170-BACD-4FFD-AB9D-988E8B46011F}" dt="2022-10-24T19:21:55.173" v="117" actId="164"/>
          <ac:spMkLst>
            <pc:docMk/>
            <pc:sldMk cId="558040595" sldId="259"/>
            <ac:spMk id="12" creationId="{96B6197E-3A6D-47EA-8501-79FEEFE89D1E}"/>
          </ac:spMkLst>
        </pc:spChg>
        <pc:spChg chg="add del mod">
          <ac:chgData name="Lane, Stefanie" userId="4a8c6c9c-e558-4387-bb26-bde8015993b6" providerId="ADAL" clId="{72B67170-BACD-4FFD-AB9D-988E8B46011F}" dt="2022-10-24T19:20:42.670" v="96"/>
          <ac:spMkLst>
            <pc:docMk/>
            <pc:sldMk cId="558040595" sldId="259"/>
            <ac:spMk id="13" creationId="{70E62569-7ED1-4380-8ED8-2158963C2251}"/>
          </ac:spMkLst>
        </pc:spChg>
        <pc:spChg chg="add mod">
          <ac:chgData name="Lane, Stefanie" userId="4a8c6c9c-e558-4387-bb26-bde8015993b6" providerId="ADAL" clId="{72B67170-BACD-4FFD-AB9D-988E8B46011F}" dt="2022-10-24T19:21:55.173" v="117" actId="164"/>
          <ac:spMkLst>
            <pc:docMk/>
            <pc:sldMk cId="558040595" sldId="259"/>
            <ac:spMk id="14" creationId="{E4CF634C-FBF8-418E-80FD-0250FD321E15}"/>
          </ac:spMkLst>
        </pc:spChg>
        <pc:spChg chg="add mod">
          <ac:chgData name="Lane, Stefanie" userId="4a8c6c9c-e558-4387-bb26-bde8015993b6" providerId="ADAL" clId="{72B67170-BACD-4FFD-AB9D-988E8B46011F}" dt="2022-10-24T19:21:55.173" v="117" actId="164"/>
          <ac:spMkLst>
            <pc:docMk/>
            <pc:sldMk cId="558040595" sldId="259"/>
            <ac:spMk id="15" creationId="{1171B2CD-3BE9-44C3-9950-E644FCEE1A75}"/>
          </ac:spMkLst>
        </pc:spChg>
        <pc:spChg chg="add mod">
          <ac:chgData name="Lane, Stefanie" userId="4a8c6c9c-e558-4387-bb26-bde8015993b6" providerId="ADAL" clId="{72B67170-BACD-4FFD-AB9D-988E8B46011F}" dt="2022-10-24T19:21:55.173" v="117" actId="164"/>
          <ac:spMkLst>
            <pc:docMk/>
            <pc:sldMk cId="558040595" sldId="259"/>
            <ac:spMk id="16" creationId="{0793BA8C-60B7-4C7E-9201-95746A4C849E}"/>
          </ac:spMkLst>
        </pc:spChg>
        <pc:grpChg chg="add mod topLvl">
          <ac:chgData name="Lane, Stefanie" userId="4a8c6c9c-e558-4387-bb26-bde8015993b6" providerId="ADAL" clId="{72B67170-BACD-4FFD-AB9D-988E8B46011F}" dt="2022-10-24T19:45:17.984" v="154" actId="164"/>
          <ac:grpSpMkLst>
            <pc:docMk/>
            <pc:sldMk cId="558040595" sldId="259"/>
            <ac:grpSpMk id="7" creationId="{0268ADCD-62A7-4B03-BC9D-7390218DAED9}"/>
          </ac:grpSpMkLst>
        </pc:grpChg>
        <pc:grpChg chg="add del mod ord topLvl">
          <ac:chgData name="Lane, Stefanie" userId="4a8c6c9c-e558-4387-bb26-bde8015993b6" providerId="ADAL" clId="{72B67170-BACD-4FFD-AB9D-988E8B46011F}" dt="2022-10-24T19:43:33.184" v="139"/>
          <ac:grpSpMkLst>
            <pc:docMk/>
            <pc:sldMk cId="558040595" sldId="259"/>
            <ac:grpSpMk id="8" creationId="{1A00A117-BDC8-4CD8-8C61-F555153F5EB5}"/>
          </ac:grpSpMkLst>
        </pc:grpChg>
        <pc:grpChg chg="add mod">
          <ac:chgData name="Lane, Stefanie" userId="4a8c6c9c-e558-4387-bb26-bde8015993b6" providerId="ADAL" clId="{72B67170-BACD-4FFD-AB9D-988E8B46011F}" dt="2022-10-24T19:21:55.173" v="117" actId="164"/>
          <ac:grpSpMkLst>
            <pc:docMk/>
            <pc:sldMk cId="558040595" sldId="259"/>
            <ac:grpSpMk id="11" creationId="{64E37F81-9F0A-441E-AFE3-D6ABE4BDCF48}"/>
          </ac:grpSpMkLst>
        </pc:grpChg>
        <pc:grpChg chg="add del mod">
          <ac:chgData name="Lane, Stefanie" userId="4a8c6c9c-e558-4387-bb26-bde8015993b6" providerId="ADAL" clId="{72B67170-BACD-4FFD-AB9D-988E8B46011F}" dt="2022-10-24T19:21:07.783" v="107" actId="478"/>
          <ac:grpSpMkLst>
            <pc:docMk/>
            <pc:sldMk cId="558040595" sldId="259"/>
            <ac:grpSpMk id="17" creationId="{BA56FC30-404C-4F5B-A6BC-CC43FC9D5E06}"/>
          </ac:grpSpMkLst>
        </pc:grpChg>
        <pc:grpChg chg="del mod topLvl">
          <ac:chgData name="Lane, Stefanie" userId="4a8c6c9c-e558-4387-bb26-bde8015993b6" providerId="ADAL" clId="{72B67170-BACD-4FFD-AB9D-988E8B46011F}" dt="2022-10-24T19:21:11.870" v="109" actId="478"/>
          <ac:grpSpMkLst>
            <pc:docMk/>
            <pc:sldMk cId="558040595" sldId="259"/>
            <ac:grpSpMk id="19" creationId="{E4B90645-4DDB-4416-937B-4A4501998ED1}"/>
          </ac:grpSpMkLst>
        </pc:grpChg>
        <pc:grpChg chg="add mod topLvl">
          <ac:chgData name="Lane, Stefanie" userId="4a8c6c9c-e558-4387-bb26-bde8015993b6" providerId="ADAL" clId="{72B67170-BACD-4FFD-AB9D-988E8B46011F}" dt="2022-10-24T19:45:33.632" v="159" actId="164"/>
          <ac:grpSpMkLst>
            <pc:docMk/>
            <pc:sldMk cId="558040595" sldId="259"/>
            <ac:grpSpMk id="23" creationId="{3431F929-9C3D-48F0-8997-8F512528945C}"/>
          </ac:grpSpMkLst>
        </pc:grpChg>
        <pc:grpChg chg="add del mod">
          <ac:chgData name="Lane, Stefanie" userId="4a8c6c9c-e558-4387-bb26-bde8015993b6" providerId="ADAL" clId="{72B67170-BACD-4FFD-AB9D-988E8B46011F}" dt="2022-10-24T19:23:36.945" v="129" actId="165"/>
          <ac:grpSpMkLst>
            <pc:docMk/>
            <pc:sldMk cId="558040595" sldId="259"/>
            <ac:grpSpMk id="24" creationId="{BEE52551-98FD-4273-84E7-D6B84205C0F6}"/>
          </ac:grpSpMkLst>
        </pc:grpChg>
        <pc:grpChg chg="add del mod">
          <ac:chgData name="Lane, Stefanie" userId="4a8c6c9c-e558-4387-bb26-bde8015993b6" providerId="ADAL" clId="{72B67170-BACD-4FFD-AB9D-988E8B46011F}" dt="2022-10-24T19:45:07.809" v="153" actId="165"/>
          <ac:grpSpMkLst>
            <pc:docMk/>
            <pc:sldMk cId="558040595" sldId="259"/>
            <ac:grpSpMk id="25" creationId="{950C5622-F7FB-4E17-863C-4ECE8F745660}"/>
          </ac:grpSpMkLst>
        </pc:grpChg>
        <pc:grpChg chg="add mod">
          <ac:chgData name="Lane, Stefanie" userId="4a8c6c9c-e558-4387-bb26-bde8015993b6" providerId="ADAL" clId="{72B67170-BACD-4FFD-AB9D-988E8B46011F}" dt="2022-10-24T19:45:17.984" v="154" actId="164"/>
          <ac:grpSpMkLst>
            <pc:docMk/>
            <pc:sldMk cId="558040595" sldId="259"/>
            <ac:grpSpMk id="29" creationId="{2AF2B440-F32B-4910-A8B3-AA15B62E2B22}"/>
          </ac:grpSpMkLst>
        </pc:grpChg>
        <pc:grpChg chg="add mod">
          <ac:chgData name="Lane, Stefanie" userId="4a8c6c9c-e558-4387-bb26-bde8015993b6" providerId="ADAL" clId="{72B67170-BACD-4FFD-AB9D-988E8B46011F}" dt="2022-10-24T19:45:33.632" v="159" actId="164"/>
          <ac:grpSpMkLst>
            <pc:docMk/>
            <pc:sldMk cId="558040595" sldId="259"/>
            <ac:grpSpMk id="30" creationId="{2981241B-6B86-4D32-A7B1-2A9509715A94}"/>
          </ac:grpSpMkLst>
        </pc:grpChg>
        <pc:grpChg chg="add mod">
          <ac:chgData name="Lane, Stefanie" userId="4a8c6c9c-e558-4387-bb26-bde8015993b6" providerId="ADAL" clId="{72B67170-BACD-4FFD-AB9D-988E8B46011F}" dt="2022-10-24T19:45:33.632" v="159" actId="164"/>
          <ac:grpSpMkLst>
            <pc:docMk/>
            <pc:sldMk cId="558040595" sldId="259"/>
            <ac:grpSpMk id="31" creationId="{5D3A82EE-A647-4162-9B7C-CE4C9DCA21A8}"/>
          </ac:grpSpMkLst>
        </pc:grpChg>
        <pc:picChg chg="add del mod modCrop">
          <ac:chgData name="Lane, Stefanie" userId="4a8c6c9c-e558-4387-bb26-bde8015993b6" providerId="ADAL" clId="{72B67170-BACD-4FFD-AB9D-988E8B46011F}" dt="2022-10-24T19:43:33.184" v="139"/>
          <ac:picMkLst>
            <pc:docMk/>
            <pc:sldMk cId="558040595" sldId="259"/>
            <ac:picMk id="2" creationId="{EF3C9727-0E95-4AF6-8F9F-486EBFFD59AD}"/>
          </ac:picMkLst>
        </pc:picChg>
        <pc:picChg chg="add mod modCrop">
          <ac:chgData name="Lane, Stefanie" userId="4a8c6c9c-e558-4387-bb26-bde8015993b6" providerId="ADAL" clId="{72B67170-BACD-4FFD-AB9D-988E8B46011F}" dt="2022-10-24T19:43:44.849" v="142" actId="1076"/>
          <ac:picMkLst>
            <pc:docMk/>
            <pc:sldMk cId="558040595" sldId="259"/>
            <ac:picMk id="4" creationId="{4C5CDA08-7A14-48B1-BF5E-783574305C72}"/>
          </ac:picMkLst>
        </pc:picChg>
        <pc:picChg chg="add del mod modCrop">
          <ac:chgData name="Lane, Stefanie" userId="4a8c6c9c-e558-4387-bb26-bde8015993b6" providerId="ADAL" clId="{72B67170-BACD-4FFD-AB9D-988E8B46011F}" dt="2022-10-24T19:43:33.184" v="139"/>
          <ac:picMkLst>
            <pc:docMk/>
            <pc:sldMk cId="558040595" sldId="259"/>
            <ac:picMk id="5" creationId="{E57D10AB-7770-43C9-94BB-6712970FB7DF}"/>
          </ac:picMkLst>
        </pc:picChg>
        <pc:picChg chg="add mod modCrop">
          <ac:chgData name="Lane, Stefanie" userId="4a8c6c9c-e558-4387-bb26-bde8015993b6" providerId="ADAL" clId="{72B67170-BACD-4FFD-AB9D-988E8B46011F}" dt="2022-10-24T19:43:44.849" v="142" actId="1076"/>
          <ac:picMkLst>
            <pc:docMk/>
            <pc:sldMk cId="558040595" sldId="259"/>
            <ac:picMk id="6" creationId="{A75B1437-3477-4A30-8ACA-2A23DA378773}"/>
          </ac:picMkLst>
        </pc:picChg>
        <pc:picChg chg="add mod modCrop">
          <ac:chgData name="Lane, Stefanie" userId="4a8c6c9c-e558-4387-bb26-bde8015993b6" providerId="ADAL" clId="{72B67170-BACD-4FFD-AB9D-988E8B46011F}" dt="2022-10-24T19:20:05.641" v="87" actId="164"/>
          <ac:picMkLst>
            <pc:docMk/>
            <pc:sldMk cId="558040595" sldId="259"/>
            <ac:picMk id="9" creationId="{C60AD402-6F3C-4509-A76F-20C0264432D8}"/>
          </ac:picMkLst>
        </pc:picChg>
        <pc:picChg chg="add mod modCrop">
          <ac:chgData name="Lane, Stefanie" userId="4a8c6c9c-e558-4387-bb26-bde8015993b6" providerId="ADAL" clId="{72B67170-BACD-4FFD-AB9D-988E8B46011F}" dt="2022-10-24T19:20:05.641" v="87" actId="164"/>
          <ac:picMkLst>
            <pc:docMk/>
            <pc:sldMk cId="558040595" sldId="259"/>
            <ac:picMk id="10" creationId="{0995A93E-2A4C-4B44-872A-51A7EA199F10}"/>
          </ac:picMkLst>
        </pc:picChg>
        <pc:picChg chg="del topLvl">
          <ac:chgData name="Lane, Stefanie" userId="4a8c6c9c-e558-4387-bb26-bde8015993b6" providerId="ADAL" clId="{72B67170-BACD-4FFD-AB9D-988E8B46011F}" dt="2022-10-24T19:21:07.783" v="107" actId="478"/>
          <ac:picMkLst>
            <pc:docMk/>
            <pc:sldMk cId="558040595" sldId="259"/>
            <ac:picMk id="18" creationId="{14C93C21-36DE-4524-B3BD-D92F0E5C1BC3}"/>
          </ac:picMkLst>
        </pc:picChg>
        <pc:picChg chg="mod ord topLvl modCrop">
          <ac:chgData name="Lane, Stefanie" userId="4a8c6c9c-e558-4387-bb26-bde8015993b6" providerId="ADAL" clId="{72B67170-BACD-4FFD-AB9D-988E8B46011F}" dt="2022-10-24T19:45:33.632" v="159" actId="164"/>
          <ac:picMkLst>
            <pc:docMk/>
            <pc:sldMk cId="558040595" sldId="259"/>
            <ac:picMk id="20" creationId="{F2FC3271-1B5B-485B-B744-05DC3FB8E68E}"/>
          </ac:picMkLst>
        </pc:picChg>
        <pc:picChg chg="del">
          <ac:chgData name="Lane, Stefanie" userId="4a8c6c9c-e558-4387-bb26-bde8015993b6" providerId="ADAL" clId="{72B67170-BACD-4FFD-AB9D-988E8B46011F}" dt="2022-10-24T19:21:10.005" v="108" actId="478"/>
          <ac:picMkLst>
            <pc:docMk/>
            <pc:sldMk cId="558040595" sldId="259"/>
            <ac:picMk id="21" creationId="{01E07713-875E-4E29-98E6-CD9EA00AA3B5}"/>
          </ac:picMkLst>
        </pc:picChg>
        <pc:picChg chg="del topLvl">
          <ac:chgData name="Lane, Stefanie" userId="4a8c6c9c-e558-4387-bb26-bde8015993b6" providerId="ADAL" clId="{72B67170-BACD-4FFD-AB9D-988E8B46011F}" dt="2022-10-24T19:21:11.870" v="109" actId="478"/>
          <ac:picMkLst>
            <pc:docMk/>
            <pc:sldMk cId="558040595" sldId="259"/>
            <ac:picMk id="22" creationId="{39B96E1B-CBA7-40F4-B624-09469ECA2B62}"/>
          </ac:picMkLst>
        </pc:picChg>
        <pc:picChg chg="add mod modCrop">
          <ac:chgData name="Lane, Stefanie" userId="4a8c6c9c-e558-4387-bb26-bde8015993b6" providerId="ADAL" clId="{72B67170-BACD-4FFD-AB9D-988E8B46011F}" dt="2022-10-24T19:44:48.317" v="150" actId="164"/>
          <ac:picMkLst>
            <pc:docMk/>
            <pc:sldMk cId="558040595" sldId="259"/>
            <ac:picMk id="26" creationId="{23ABE6B7-CD0E-44A0-8DA6-733B9ECFE6A4}"/>
          </ac:picMkLst>
        </pc:picChg>
        <pc:picChg chg="add mod modCrop">
          <ac:chgData name="Lane, Stefanie" userId="4a8c6c9c-e558-4387-bb26-bde8015993b6" providerId="ADAL" clId="{72B67170-BACD-4FFD-AB9D-988E8B46011F}" dt="2022-10-24T19:44:48.317" v="150" actId="164"/>
          <ac:picMkLst>
            <pc:docMk/>
            <pc:sldMk cId="558040595" sldId="259"/>
            <ac:picMk id="27" creationId="{F8BA0924-BB36-42DA-8942-D8146D489A70}"/>
          </ac:picMkLst>
        </pc:picChg>
        <pc:picChg chg="add mod modCrop">
          <ac:chgData name="Lane, Stefanie" userId="4a8c6c9c-e558-4387-bb26-bde8015993b6" providerId="ADAL" clId="{72B67170-BACD-4FFD-AB9D-988E8B46011F}" dt="2022-10-24T19:45:17.984" v="154" actId="164"/>
          <ac:picMkLst>
            <pc:docMk/>
            <pc:sldMk cId="558040595" sldId="259"/>
            <ac:picMk id="28" creationId="{831B8231-C7C4-4367-9A0B-602C0FBCD8DF}"/>
          </ac:picMkLst>
        </pc:picChg>
      </pc:sldChg>
      <pc:sldChg chg="addSp modSp add del">
        <pc:chgData name="Lane, Stefanie" userId="4a8c6c9c-e558-4387-bb26-bde8015993b6" providerId="ADAL" clId="{72B67170-BACD-4FFD-AB9D-988E8B46011F}" dt="2022-10-27T23:43:48.738" v="341" actId="2696"/>
        <pc:sldMkLst>
          <pc:docMk/>
          <pc:sldMk cId="1357108148" sldId="260"/>
        </pc:sldMkLst>
        <pc:spChg chg="add mod">
          <ac:chgData name="Lane, Stefanie" userId="4a8c6c9c-e558-4387-bb26-bde8015993b6" providerId="ADAL" clId="{72B67170-BACD-4FFD-AB9D-988E8B46011F}" dt="2022-10-27T23:40:23.143" v="321" actId="113"/>
          <ac:spMkLst>
            <pc:docMk/>
            <pc:sldMk cId="1357108148" sldId="260"/>
            <ac:spMk id="6" creationId="{F7A090DE-BD2B-47FF-A170-5C99390278B2}"/>
          </ac:spMkLst>
        </pc:spChg>
        <pc:picChg chg="add mod">
          <ac:chgData name="Lane, Stefanie" userId="4a8c6c9c-e558-4387-bb26-bde8015993b6" providerId="ADAL" clId="{72B67170-BACD-4FFD-AB9D-988E8B46011F}" dt="2022-10-27T23:36:35.751" v="205" actId="1076"/>
          <ac:picMkLst>
            <pc:docMk/>
            <pc:sldMk cId="1357108148" sldId="260"/>
            <ac:picMk id="2" creationId="{D45A83D0-F052-4E25-88AA-E6A1221A9FFE}"/>
          </ac:picMkLst>
        </pc:picChg>
        <pc:picChg chg="add mod">
          <ac:chgData name="Lane, Stefanie" userId="4a8c6c9c-e558-4387-bb26-bde8015993b6" providerId="ADAL" clId="{72B67170-BACD-4FFD-AB9D-988E8B46011F}" dt="2022-10-27T23:36:35.751" v="205" actId="1076"/>
          <ac:picMkLst>
            <pc:docMk/>
            <pc:sldMk cId="1357108148" sldId="260"/>
            <ac:picMk id="3" creationId="{BAEF06C2-271F-475A-8C0B-ACFC4B4012BA}"/>
          </ac:picMkLst>
        </pc:picChg>
        <pc:picChg chg="add mod">
          <ac:chgData name="Lane, Stefanie" userId="4a8c6c9c-e558-4387-bb26-bde8015993b6" providerId="ADAL" clId="{72B67170-BACD-4FFD-AB9D-988E8B46011F}" dt="2022-10-27T23:36:38.847" v="206" actId="1076"/>
          <ac:picMkLst>
            <pc:docMk/>
            <pc:sldMk cId="1357108148" sldId="260"/>
            <ac:picMk id="4" creationId="{FFC51D9F-26F7-442B-853C-F22B7381B8D0}"/>
          </ac:picMkLst>
        </pc:picChg>
        <pc:picChg chg="add mod">
          <ac:chgData name="Lane, Stefanie" userId="4a8c6c9c-e558-4387-bb26-bde8015993b6" providerId="ADAL" clId="{72B67170-BACD-4FFD-AB9D-988E8B46011F}" dt="2022-10-27T23:37:36.214" v="286" actId="1076"/>
          <ac:picMkLst>
            <pc:docMk/>
            <pc:sldMk cId="1357108148" sldId="260"/>
            <ac:picMk id="5" creationId="{26470400-C662-460D-B54F-AC0F631CA8B0}"/>
          </ac:picMkLst>
        </pc:picChg>
      </pc:sldChg>
      <pc:sldChg chg="addSp modSp add del">
        <pc:chgData name="Lane, Stefanie" userId="4a8c6c9c-e558-4387-bb26-bde8015993b6" providerId="ADAL" clId="{72B67170-BACD-4FFD-AB9D-988E8B46011F}" dt="2022-10-27T23:43:48.738" v="342" actId="2696"/>
        <pc:sldMkLst>
          <pc:docMk/>
          <pc:sldMk cId="3551481397" sldId="261"/>
        </pc:sldMkLst>
        <pc:spChg chg="add mod">
          <ac:chgData name="Lane, Stefanie" userId="4a8c6c9c-e558-4387-bb26-bde8015993b6" providerId="ADAL" clId="{72B67170-BACD-4FFD-AB9D-988E8B46011F}" dt="2022-10-27T23:40:18.498" v="320" actId="113"/>
          <ac:spMkLst>
            <pc:docMk/>
            <pc:sldMk cId="3551481397" sldId="261"/>
            <ac:spMk id="6" creationId="{E226B57D-4BF1-4F22-98BD-FD0307336F3A}"/>
          </ac:spMkLst>
        </pc:spChg>
        <pc:picChg chg="add mod">
          <ac:chgData name="Lane, Stefanie" userId="4a8c6c9c-e558-4387-bb26-bde8015993b6" providerId="ADAL" clId="{72B67170-BACD-4FFD-AB9D-988E8B46011F}" dt="2022-10-27T23:35:42.738" v="194" actId="14100"/>
          <ac:picMkLst>
            <pc:docMk/>
            <pc:sldMk cId="3551481397" sldId="261"/>
            <ac:picMk id="2" creationId="{534C45FE-8466-4C28-B189-A80430D29A45}"/>
          </ac:picMkLst>
        </pc:picChg>
        <pc:picChg chg="add mod">
          <ac:chgData name="Lane, Stefanie" userId="4a8c6c9c-e558-4387-bb26-bde8015993b6" providerId="ADAL" clId="{72B67170-BACD-4FFD-AB9D-988E8B46011F}" dt="2022-10-27T23:35:48.658" v="196" actId="1076"/>
          <ac:picMkLst>
            <pc:docMk/>
            <pc:sldMk cId="3551481397" sldId="261"/>
            <ac:picMk id="3" creationId="{4B27D299-3F0C-4BDA-88AF-E4E16113DF29}"/>
          </ac:picMkLst>
        </pc:picChg>
        <pc:picChg chg="add mod">
          <ac:chgData name="Lane, Stefanie" userId="4a8c6c9c-e558-4387-bb26-bde8015993b6" providerId="ADAL" clId="{72B67170-BACD-4FFD-AB9D-988E8B46011F}" dt="2022-10-27T23:35:55.891" v="197" actId="14100"/>
          <ac:picMkLst>
            <pc:docMk/>
            <pc:sldMk cId="3551481397" sldId="261"/>
            <ac:picMk id="4" creationId="{83AF3617-00C3-4BA7-B36B-8804D10CDCC2}"/>
          </ac:picMkLst>
        </pc:picChg>
        <pc:picChg chg="add mod">
          <ac:chgData name="Lane, Stefanie" userId="4a8c6c9c-e558-4387-bb26-bde8015993b6" providerId="ADAL" clId="{72B67170-BACD-4FFD-AB9D-988E8B46011F}" dt="2022-10-27T23:36:17.533" v="202" actId="1076"/>
          <ac:picMkLst>
            <pc:docMk/>
            <pc:sldMk cId="3551481397" sldId="261"/>
            <ac:picMk id="5" creationId="{BF619DD8-D4DB-4932-94DC-152FE0155334}"/>
          </ac:picMkLst>
        </pc:picChg>
      </pc:sldChg>
      <pc:sldChg chg="addSp modSp add del">
        <pc:chgData name="Lane, Stefanie" userId="4a8c6c9c-e558-4387-bb26-bde8015993b6" providerId="ADAL" clId="{72B67170-BACD-4FFD-AB9D-988E8B46011F}" dt="2022-10-27T23:43:48.753" v="343" actId="2696"/>
        <pc:sldMkLst>
          <pc:docMk/>
          <pc:sldMk cId="1659934246" sldId="262"/>
        </pc:sldMkLst>
        <pc:spChg chg="add mod">
          <ac:chgData name="Lane, Stefanie" userId="4a8c6c9c-e558-4387-bb26-bde8015993b6" providerId="ADAL" clId="{72B67170-BACD-4FFD-AB9D-988E8B46011F}" dt="2022-10-27T23:40:14.020" v="319" actId="113"/>
          <ac:spMkLst>
            <pc:docMk/>
            <pc:sldMk cId="1659934246" sldId="262"/>
            <ac:spMk id="6" creationId="{9439C708-CAB7-4DE2-AE75-07E8F62C7B33}"/>
          </ac:spMkLst>
        </pc:spChg>
        <pc:picChg chg="add mod">
          <ac:chgData name="Lane, Stefanie" userId="4a8c6c9c-e558-4387-bb26-bde8015993b6" providerId="ADAL" clId="{72B67170-BACD-4FFD-AB9D-988E8B46011F}" dt="2022-10-27T23:38:09.810" v="292" actId="1076"/>
          <ac:picMkLst>
            <pc:docMk/>
            <pc:sldMk cId="1659934246" sldId="262"/>
            <ac:picMk id="2" creationId="{00B30A66-ADED-4E5B-9B83-2932D91418BC}"/>
          </ac:picMkLst>
        </pc:picChg>
        <pc:picChg chg="add mod">
          <ac:chgData name="Lane, Stefanie" userId="4a8c6c9c-e558-4387-bb26-bde8015993b6" providerId="ADAL" clId="{72B67170-BACD-4FFD-AB9D-988E8B46011F}" dt="2022-10-27T23:38:34.341" v="294" actId="1076"/>
          <ac:picMkLst>
            <pc:docMk/>
            <pc:sldMk cId="1659934246" sldId="262"/>
            <ac:picMk id="3" creationId="{3D6E26F4-7D92-45F9-A180-9F430BD1E645}"/>
          </ac:picMkLst>
        </pc:picChg>
        <pc:picChg chg="add mod">
          <ac:chgData name="Lane, Stefanie" userId="4a8c6c9c-e558-4387-bb26-bde8015993b6" providerId="ADAL" clId="{72B67170-BACD-4FFD-AB9D-988E8B46011F}" dt="2022-10-27T23:39:07.173" v="296" actId="1076"/>
          <ac:picMkLst>
            <pc:docMk/>
            <pc:sldMk cId="1659934246" sldId="262"/>
            <ac:picMk id="4" creationId="{E2FCFD61-B800-437F-A098-3030E721C94E}"/>
          </ac:picMkLst>
        </pc:picChg>
        <pc:picChg chg="add mod">
          <ac:chgData name="Lane, Stefanie" userId="4a8c6c9c-e558-4387-bb26-bde8015993b6" providerId="ADAL" clId="{72B67170-BACD-4FFD-AB9D-988E8B46011F}" dt="2022-10-27T23:39:42.161" v="299" actId="1076"/>
          <ac:picMkLst>
            <pc:docMk/>
            <pc:sldMk cId="1659934246" sldId="262"/>
            <ac:picMk id="5" creationId="{1AFC3578-3E3D-48A6-8748-D7FFA74E1862}"/>
          </ac:picMkLst>
        </pc:picChg>
      </pc:sldChg>
      <pc:sldChg chg="addSp modSp add del">
        <pc:chgData name="Lane, Stefanie" userId="4a8c6c9c-e558-4387-bb26-bde8015993b6" providerId="ADAL" clId="{72B67170-BACD-4FFD-AB9D-988E8B46011F}" dt="2022-10-27T23:43:48.753" v="344" actId="2696"/>
        <pc:sldMkLst>
          <pc:docMk/>
          <pc:sldMk cId="1318038477" sldId="263"/>
        </pc:sldMkLst>
        <pc:spChg chg="add">
          <ac:chgData name="Lane, Stefanie" userId="4a8c6c9c-e558-4387-bb26-bde8015993b6" providerId="ADAL" clId="{72B67170-BACD-4FFD-AB9D-988E8B46011F}" dt="2022-10-27T23:41:48.812" v="340"/>
          <ac:spMkLst>
            <pc:docMk/>
            <pc:sldMk cId="1318038477" sldId="263"/>
            <ac:spMk id="6" creationId="{769B52BC-74AF-41D1-8A2D-D95FD579FF6C}"/>
          </ac:spMkLst>
        </pc:spChg>
        <pc:picChg chg="add mod">
          <ac:chgData name="Lane, Stefanie" userId="4a8c6c9c-e558-4387-bb26-bde8015993b6" providerId="ADAL" clId="{72B67170-BACD-4FFD-AB9D-988E8B46011F}" dt="2022-10-27T23:41:40.560" v="338" actId="1076"/>
          <ac:picMkLst>
            <pc:docMk/>
            <pc:sldMk cId="1318038477" sldId="263"/>
            <ac:picMk id="2" creationId="{9B94C505-9BEF-4B3C-B81A-E01DA877965B}"/>
          </ac:picMkLst>
        </pc:picChg>
        <pc:picChg chg="add mod">
          <ac:chgData name="Lane, Stefanie" userId="4a8c6c9c-e558-4387-bb26-bde8015993b6" providerId="ADAL" clId="{72B67170-BACD-4FFD-AB9D-988E8B46011F}" dt="2022-10-27T23:41:42.144" v="339" actId="1076"/>
          <ac:picMkLst>
            <pc:docMk/>
            <pc:sldMk cId="1318038477" sldId="263"/>
            <ac:picMk id="3" creationId="{22D58482-0160-4623-BF39-475E1F6130BF}"/>
          </ac:picMkLst>
        </pc:picChg>
        <pc:picChg chg="add mod">
          <ac:chgData name="Lane, Stefanie" userId="4a8c6c9c-e558-4387-bb26-bde8015993b6" providerId="ADAL" clId="{72B67170-BACD-4FFD-AB9D-988E8B46011F}" dt="2022-10-27T23:41:37.223" v="336" actId="14100"/>
          <ac:picMkLst>
            <pc:docMk/>
            <pc:sldMk cId="1318038477" sldId="263"/>
            <ac:picMk id="4" creationId="{677C7FF3-ABF4-42B9-A04D-9F5D2D6848FD}"/>
          </ac:picMkLst>
        </pc:picChg>
        <pc:picChg chg="add mod">
          <ac:chgData name="Lane, Stefanie" userId="4a8c6c9c-e558-4387-bb26-bde8015993b6" providerId="ADAL" clId="{72B67170-BACD-4FFD-AB9D-988E8B46011F}" dt="2022-10-27T23:41:39.279" v="337" actId="1076"/>
          <ac:picMkLst>
            <pc:docMk/>
            <pc:sldMk cId="1318038477" sldId="263"/>
            <ac:picMk id="5" creationId="{5108D6F3-B7AA-4218-AE1A-682FF0894A2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87EB4-4AC4-4E2F-9037-BBB9721B48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A99B7E-EBC3-49D0-A4BC-082BD9EA55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46ADC-88AB-41D7-8D00-F2B16F5C5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56C9F-74E0-468F-851F-FB75361E7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0DF99-4B9C-48E1-AE0F-320F73410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8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79904-DD8B-456B-BCA8-7B747F9E6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F64C4-755E-4414-AF92-BAC53F189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5EB17-7322-4D55-980F-2CA67A690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CDA1D-45B4-4CF0-9AB7-CD8E8D572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EDF37-45F1-418A-9AAB-12AA138D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03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0954F7-8944-49D2-8FB6-F77F11E4D9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ABD0AD-B752-411F-9743-449CCE327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EDFB8-603D-4986-A6F4-D929868AE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40C32-1F14-4524-BDF7-C3041451C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6E9FF-4539-4BD4-819F-36339E0DC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9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EAE3D-3825-41E6-A6E7-3A792F705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5E2B1-AF66-4541-8B7E-5ECE21B22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985829-431E-455C-AF69-EE91F6368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407F4-25A7-41AA-9CD6-AFD59CE11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10EC0-2189-4302-94DC-EA03E4B76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92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2CA66-B7B3-4C1D-8181-6F22BD174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9CECE-2536-4C74-AF93-8F33D1A19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19996-F1E1-4314-AAFF-0DD00FA34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39418-EDD5-469C-B64A-E2C8BB874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E811D-84C2-4A76-B464-13E111FDC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45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5C1A9-9C73-40A2-9C4F-6B768954B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490D7-2EDE-4526-B231-D6C5C370A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31619A-7210-4980-97D7-B31E34E1D1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6BE414-FEA9-4061-A35F-2DFC5E604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440FC8-F8AB-4632-A1B8-4F491E083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226D2B-B4D5-4CE9-838B-6E8774577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11251-65AE-4081-A72E-29721E7B6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5C084-F6B6-406C-A9A6-A5E6619E7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17C959-24F1-4C22-AEA0-3EEBF3A043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00DCF0-6DD7-4335-8200-0E909777E1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D38D6F-F632-445B-A26A-B1FA4BC90B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7A1F47-8F88-47B6-B3F7-C41630B1C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F536EA-8F76-493C-971A-AB62268EE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575264-6FDD-456F-9C38-8D373599B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22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38268-9E18-4CA2-ABBB-15DF7F670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96F2A3-5874-4A8A-BA63-8E108B6D2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D95E40-279A-47FE-B3C7-4EF1081A9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6E8835-12F5-40AB-8AD2-2CE8C0E86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119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372585-5328-4DD9-A2A3-E28E571C9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A507E4-EA74-4962-BE09-7136032AA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630C3-0F00-437C-94F5-8A9DBDAE2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873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F2BB-A1B2-4766-9CA6-58F90A850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6A92F-3E01-4C35-80B0-207C5AC4F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5A2857-8283-4633-85CF-A74310F7F0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49135-1DAD-4C13-B7B8-3C7BA95B4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497F29-4346-4DFD-AE3B-A8001C4AF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9B6D61-56B5-4385-ABCF-BFEB74778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525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5A236-B653-49B0-A28E-067B321E4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3FA98B-A5F0-40FC-A0FF-4BFF2E654F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3FA32-6937-4FA3-9E06-EF5D4AF02A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D574C4-992B-470F-86D4-9F087F600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8FD9EF-FFF0-4615-8765-6D52490F4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DDA387-13E2-4373-A709-BEFA77FF3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82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71B2C7-A04E-430B-B584-BFA04884F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9DE2D-3DEC-46AB-A9D4-C24AFA4F0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2A8DC-2A9B-4895-89D2-CE78184E75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5B3DC7-6015-40B2-A6C5-647786AD6ED9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86D7C-C541-4E3A-9842-1F2DC434B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B79B2-9798-46DC-B1DB-A2A46EF82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332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32D1873-7A0D-4B6D-B887-510BCDD6F026}"/>
              </a:ext>
            </a:extLst>
          </p:cNvPr>
          <p:cNvGrpSpPr/>
          <p:nvPr/>
        </p:nvGrpSpPr>
        <p:grpSpPr>
          <a:xfrm>
            <a:off x="952500" y="0"/>
            <a:ext cx="10832261" cy="6673362"/>
            <a:chOff x="952500" y="0"/>
            <a:chExt cx="10832261" cy="667336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CA2466-E6A2-49D6-BB21-32C9567987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92"/>
            <a:stretch/>
          </p:blipFill>
          <p:spPr>
            <a:xfrm>
              <a:off x="952500" y="0"/>
              <a:ext cx="10287000" cy="667336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BE88CA2-D04B-4AD5-AE01-85092FFA45DF}"/>
                </a:ext>
              </a:extLst>
            </p:cNvPr>
            <p:cNvSpPr/>
            <p:nvPr/>
          </p:nvSpPr>
          <p:spPr>
            <a:xfrm>
              <a:off x="9680331" y="413238"/>
              <a:ext cx="1559169" cy="2277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ED292E-669F-458C-9DC4-5583E4582B35}"/>
                </a:ext>
              </a:extLst>
            </p:cNvPr>
            <p:cNvSpPr/>
            <p:nvPr/>
          </p:nvSpPr>
          <p:spPr>
            <a:xfrm>
              <a:off x="9513277" y="3745523"/>
              <a:ext cx="1726223" cy="22156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ECE9DA5-1795-48AC-B8D0-EEE24859E2F3}"/>
                </a:ext>
              </a:extLst>
            </p:cNvPr>
            <p:cNvGrpSpPr/>
            <p:nvPr/>
          </p:nvGrpSpPr>
          <p:grpSpPr>
            <a:xfrm>
              <a:off x="10025691" y="1947276"/>
              <a:ext cx="1759070" cy="2682094"/>
              <a:chOff x="4647121" y="785004"/>
              <a:chExt cx="1759070" cy="2682094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761F3F26-DCFD-4811-9155-2745636848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714" t="5891" r="-1" b="81404"/>
              <a:stretch/>
            </p:blipFill>
            <p:spPr>
              <a:xfrm>
                <a:off x="4647121" y="1966823"/>
                <a:ext cx="1572524" cy="871267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ED1371B-6B55-48D4-9799-DC3FA707FB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900" t="76615" b="14213"/>
              <a:stretch/>
            </p:blipFill>
            <p:spPr>
              <a:xfrm>
                <a:off x="4647121" y="2838090"/>
                <a:ext cx="1759070" cy="62900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DA99E35-C616-40CC-A18E-3B956D2F74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900" t="51384" b="32515"/>
              <a:stretch/>
            </p:blipFill>
            <p:spPr>
              <a:xfrm>
                <a:off x="4647121" y="785004"/>
                <a:ext cx="1759070" cy="110418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72407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C4D03090-C9F4-48F1-B13B-71175757D5F2}"/>
              </a:ext>
            </a:extLst>
          </p:cNvPr>
          <p:cNvGrpSpPr/>
          <p:nvPr/>
        </p:nvGrpSpPr>
        <p:grpSpPr>
          <a:xfrm>
            <a:off x="254976" y="0"/>
            <a:ext cx="10761786" cy="6858000"/>
            <a:chOff x="254976" y="0"/>
            <a:chExt cx="10761786" cy="685800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8EF54A7-D39B-4FA9-A03B-62F0E53C73D2}"/>
                </a:ext>
              </a:extLst>
            </p:cNvPr>
            <p:cNvGrpSpPr/>
            <p:nvPr/>
          </p:nvGrpSpPr>
          <p:grpSpPr>
            <a:xfrm>
              <a:off x="254977" y="0"/>
              <a:ext cx="10761785" cy="6858000"/>
              <a:chOff x="254977" y="0"/>
              <a:chExt cx="10761785" cy="6858000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450F716-84BB-4D30-AE7C-F08995AF32BC}"/>
                  </a:ext>
                </a:extLst>
              </p:cNvPr>
              <p:cNvGrpSpPr/>
              <p:nvPr/>
            </p:nvGrpSpPr>
            <p:grpSpPr>
              <a:xfrm>
                <a:off x="8707316" y="3050930"/>
                <a:ext cx="1759070" cy="1500275"/>
                <a:chOff x="10008107" y="3129095"/>
                <a:chExt cx="1759070" cy="1500275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B719A5FA-3CC8-4B99-A9FF-ADE13C4D96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4714" t="5891" r="-1" b="81404"/>
                <a:stretch/>
              </p:blipFill>
              <p:spPr>
                <a:xfrm>
                  <a:off x="10025691" y="3129095"/>
                  <a:ext cx="1572524" cy="871267"/>
                </a:xfrm>
                <a:prstGeom prst="rect">
                  <a:avLst/>
                </a:prstGeom>
              </p:spPr>
            </p:pic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1FBB2F80-B95B-4ED8-8321-00F890F4DC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2900" t="76615" b="14213"/>
                <a:stretch/>
              </p:blipFill>
              <p:spPr>
                <a:xfrm>
                  <a:off x="10008107" y="4000362"/>
                  <a:ext cx="1759070" cy="629008"/>
                </a:xfrm>
                <a:prstGeom prst="rect">
                  <a:avLst/>
                </a:prstGeom>
              </p:spPr>
            </p:pic>
          </p:grp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1F011A55-6D79-4BCD-BECA-7EDD3F66FA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023"/>
              <a:stretch/>
            </p:blipFill>
            <p:spPr>
              <a:xfrm>
                <a:off x="254977" y="0"/>
                <a:ext cx="8021515" cy="685800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298D42F-391D-457D-A311-EDD2943477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487" r="77550" b="62436"/>
              <a:stretch/>
            </p:blipFill>
            <p:spPr>
              <a:xfrm>
                <a:off x="8707316" y="2038988"/>
                <a:ext cx="2309446" cy="896815"/>
              </a:xfrm>
              <a:prstGeom prst="rect">
                <a:avLst/>
              </a:prstGeom>
            </p:spPr>
          </p:pic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F1E5CF5-98DA-4D1C-9B65-F228E0B818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24" b="50000"/>
            <a:stretch/>
          </p:blipFill>
          <p:spPr>
            <a:xfrm>
              <a:off x="254976" y="0"/>
              <a:ext cx="8021516" cy="3429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6456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5D3A82EE-A647-4162-9B7C-CE4C9DCA21A8}"/>
              </a:ext>
            </a:extLst>
          </p:cNvPr>
          <p:cNvGrpSpPr/>
          <p:nvPr/>
        </p:nvGrpSpPr>
        <p:grpSpPr>
          <a:xfrm>
            <a:off x="206011" y="0"/>
            <a:ext cx="8308261" cy="7032480"/>
            <a:chOff x="206011" y="0"/>
            <a:chExt cx="8308261" cy="703248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431F929-9C3D-48F0-8997-8F512528945C}"/>
                </a:ext>
              </a:extLst>
            </p:cNvPr>
            <p:cNvGrpSpPr/>
            <p:nvPr/>
          </p:nvGrpSpPr>
          <p:grpSpPr>
            <a:xfrm>
              <a:off x="206011" y="0"/>
              <a:ext cx="8308261" cy="6032363"/>
              <a:chOff x="3038323" y="82060"/>
              <a:chExt cx="8467434" cy="6147933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4E37F81-9F0A-441E-AFE3-D6ABE4BDCF48}"/>
                  </a:ext>
                </a:extLst>
              </p:cNvPr>
              <p:cNvGrpSpPr/>
              <p:nvPr/>
            </p:nvGrpSpPr>
            <p:grpSpPr>
              <a:xfrm>
                <a:off x="3038323" y="82061"/>
                <a:ext cx="8467434" cy="6096000"/>
                <a:chOff x="2036000" y="381000"/>
                <a:chExt cx="8467434" cy="6096000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C60AD402-6F3C-4509-A76F-20C0264432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6700" r="49767"/>
                <a:stretch/>
              </p:blipFill>
              <p:spPr>
                <a:xfrm>
                  <a:off x="2036000" y="381000"/>
                  <a:ext cx="4088423" cy="6096000"/>
                </a:xfrm>
                <a:prstGeom prst="rect">
                  <a:avLst/>
                </a:prstGeom>
              </p:spPr>
            </p:pic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0995A93E-2A4C-4B44-872A-51A7EA199F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66466"/>
                <a:stretch/>
              </p:blipFill>
              <p:spPr>
                <a:xfrm>
                  <a:off x="6415011" y="381000"/>
                  <a:ext cx="4088423" cy="6096000"/>
                </a:xfrm>
                <a:prstGeom prst="rect">
                  <a:avLst/>
                </a:prstGeom>
              </p:spPr>
            </p:pic>
          </p:grp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6B6197E-3A6D-47EA-8501-79FEEFE89D1E}"/>
                  </a:ext>
                </a:extLst>
              </p:cNvPr>
              <p:cNvSpPr/>
              <p:nvPr/>
            </p:nvSpPr>
            <p:spPr>
              <a:xfrm>
                <a:off x="7913077" y="82060"/>
                <a:ext cx="633046" cy="1377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4CF634C-FBF8-418E-80FD-0250FD321E15}"/>
                  </a:ext>
                </a:extLst>
              </p:cNvPr>
              <p:cNvSpPr/>
              <p:nvPr/>
            </p:nvSpPr>
            <p:spPr>
              <a:xfrm>
                <a:off x="7913076" y="3144441"/>
                <a:ext cx="835269" cy="1377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171B2CD-3BE9-44C3-9950-E644FCEE1A75}"/>
                  </a:ext>
                </a:extLst>
              </p:cNvPr>
              <p:cNvSpPr/>
              <p:nvPr/>
            </p:nvSpPr>
            <p:spPr>
              <a:xfrm>
                <a:off x="5946529" y="2909979"/>
                <a:ext cx="1180217" cy="2344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793BA8C-60B7-4C7E-9201-95746A4C849E}"/>
                  </a:ext>
                </a:extLst>
              </p:cNvPr>
              <p:cNvSpPr/>
              <p:nvPr/>
            </p:nvSpPr>
            <p:spPr>
              <a:xfrm>
                <a:off x="5946528" y="5995531"/>
                <a:ext cx="1180217" cy="2344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FC3271-1B5B-485B-B744-05DC3FB8E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19" t="20952" r="32854" b="64711"/>
            <a:stretch/>
          </p:blipFill>
          <p:spPr>
            <a:xfrm>
              <a:off x="4963345" y="6111149"/>
              <a:ext cx="2027208" cy="873983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981241B-6B86-4D32-A7B1-2A9509715A94}"/>
                </a:ext>
              </a:extLst>
            </p:cNvPr>
            <p:cNvGrpSpPr/>
            <p:nvPr/>
          </p:nvGrpSpPr>
          <p:grpSpPr>
            <a:xfrm>
              <a:off x="1269556" y="6176512"/>
              <a:ext cx="3579981" cy="855968"/>
              <a:chOff x="1409146" y="5910473"/>
              <a:chExt cx="3579981" cy="855968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268ADCD-62A7-4B03-BC9D-7390218DAED9}"/>
                  </a:ext>
                </a:extLst>
              </p:cNvPr>
              <p:cNvGrpSpPr/>
              <p:nvPr/>
            </p:nvGrpSpPr>
            <p:grpSpPr>
              <a:xfrm>
                <a:off x="2961919" y="6084952"/>
                <a:ext cx="2027208" cy="681489"/>
                <a:chOff x="8252603" y="772632"/>
                <a:chExt cx="2027208" cy="681489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4C5CDA08-7A14-48B1-BF5E-783574305C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519" t="17665" r="32854" b="78223"/>
                <a:stretch/>
              </p:blipFill>
              <p:spPr>
                <a:xfrm>
                  <a:off x="8252603" y="1203457"/>
                  <a:ext cx="2027208" cy="250664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A75B1437-3477-4A30-8ACA-2A23DA3787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519" t="61722" r="32854" b="32335"/>
                <a:stretch/>
              </p:blipFill>
              <p:spPr>
                <a:xfrm>
                  <a:off x="8252603" y="772632"/>
                  <a:ext cx="2027208" cy="362310"/>
                </a:xfrm>
                <a:prstGeom prst="rect">
                  <a:avLst/>
                </a:prstGeom>
              </p:spPr>
            </p:pic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2AF2B440-F32B-4910-A8B3-AA15B62E2B22}"/>
                  </a:ext>
                </a:extLst>
              </p:cNvPr>
              <p:cNvGrpSpPr/>
              <p:nvPr/>
            </p:nvGrpSpPr>
            <p:grpSpPr>
              <a:xfrm>
                <a:off x="1409146" y="6110850"/>
                <a:ext cx="1458375" cy="630323"/>
                <a:chOff x="1232071" y="6073407"/>
                <a:chExt cx="1458375" cy="630323"/>
              </a:xfrm>
            </p:grpSpPr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23ABE6B7-CD0E-44A0-8DA6-733B9ECFE6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12495" r="92005" b="82335"/>
                <a:stretch/>
              </p:blipFill>
              <p:spPr>
                <a:xfrm>
                  <a:off x="1232071" y="6073407"/>
                  <a:ext cx="974798" cy="315162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F8BA0924-BB36-42DA-8942-D8146D489A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519" t="12429" r="37997" b="82401"/>
                <a:stretch/>
              </p:blipFill>
              <p:spPr>
                <a:xfrm>
                  <a:off x="1290243" y="6388569"/>
                  <a:ext cx="1400203" cy="315161"/>
                </a:xfrm>
                <a:prstGeom prst="rect">
                  <a:avLst/>
                </a:prstGeom>
              </p:spPr>
            </p:pic>
          </p:grp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831B8231-C7C4-4367-9A0B-602C0FBCD8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8911" r="92005" b="87316"/>
              <a:stretch/>
            </p:blipFill>
            <p:spPr>
              <a:xfrm>
                <a:off x="2211795" y="5910473"/>
                <a:ext cx="974798" cy="23005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58040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3727557648AA40B029C215891F95C5" ma:contentTypeVersion="14" ma:contentTypeDescription="Create a new document." ma:contentTypeScope="" ma:versionID="d36f379eec1cf084072dcf956aecbcf8">
  <xsd:schema xmlns:xsd="http://www.w3.org/2001/XMLSchema" xmlns:xs="http://www.w3.org/2001/XMLSchema" xmlns:p="http://schemas.microsoft.com/office/2006/metadata/properties" xmlns:ns3="8c008993-a31f-4b40-b1f3-88dd9c6e1924" xmlns:ns4="360018dd-41eb-4458-b1d4-4b46a95a2b02" targetNamespace="http://schemas.microsoft.com/office/2006/metadata/properties" ma:root="true" ma:fieldsID="bd1f472f1ef3281fe4dbeb8213942d38" ns3:_="" ns4:_="">
    <xsd:import namespace="8c008993-a31f-4b40-b1f3-88dd9c6e1924"/>
    <xsd:import namespace="360018dd-41eb-4458-b1d4-4b46a95a2b0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008993-a31f-4b40-b1f3-88dd9c6e19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0018dd-41eb-4458-b1d4-4b46a95a2b02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C1C7398-9241-4CE1-BBFA-0C1D44ED32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c008993-a31f-4b40-b1f3-88dd9c6e1924"/>
    <ds:schemaRef ds:uri="360018dd-41eb-4458-b1d4-4b46a95a2b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B9929D6-A2E4-4CAF-ACF4-9F679530C0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BBDE842-F0CD-464B-A74E-86DEE7B4D430}">
  <ds:schemaRefs>
    <ds:schemaRef ds:uri="http://schemas.openxmlformats.org/package/2006/metadata/core-properties"/>
    <ds:schemaRef ds:uri="http://purl.org/dc/elements/1.1/"/>
    <ds:schemaRef ds:uri="360018dd-41eb-4458-b1d4-4b46a95a2b02"/>
    <ds:schemaRef ds:uri="http://schemas.microsoft.com/office/2006/documentManagement/types"/>
    <ds:schemaRef ds:uri="http://purl.org/dc/terms/"/>
    <ds:schemaRef ds:uri="http://schemas.microsoft.com/office/2006/metadata/properties"/>
    <ds:schemaRef ds:uri="http://www.w3.org/XML/1998/namespace"/>
    <ds:schemaRef ds:uri="8c008993-a31f-4b40-b1f3-88dd9c6e1924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606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Stefanie Lane</dc:creator>
  <cp:lastModifiedBy>Stefanie Lane</cp:lastModifiedBy>
  <cp:revision>32</cp:revision>
  <dcterms:created xsi:type="dcterms:W3CDTF">2022-10-13T21:08:07Z</dcterms:created>
  <dcterms:modified xsi:type="dcterms:W3CDTF">2022-10-28T01:27:31Z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0x010100483727557648AA40B029C215891F95C5</vt:lpwstr>
  </property>
</Properties>
</file>